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5" r:id="rId6"/>
    <p:sldId id="262" r:id="rId7"/>
    <p:sldId id="268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2" y="162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76672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 образовательное учреждение Аннинский детский сад № 7 общеразвивающего вида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1868" y="1759649"/>
            <a:ext cx="756084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Подготовительная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школе группа</a:t>
            </a:r>
          </a:p>
          <a:p>
            <a:pPr algn="ctr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(дети 6-7 лет)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7512" y="3284984"/>
            <a:ext cx="5048944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Подготовили: 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Хаустова </a:t>
            </a:r>
            <a:r>
              <a:rPr lang="ru-RU" dirty="0">
                <a:ea typeface="Calibri"/>
                <a:cs typeface="Times New Roman"/>
              </a:rPr>
              <a:t>Светлана Викторовна, воспитатель ВКК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Малявина Вера Николаевна, </a:t>
            </a:r>
            <a:r>
              <a:rPr lang="ru-RU" dirty="0" smtClean="0">
                <a:ea typeface="Calibri"/>
                <a:cs typeface="Times New Roman"/>
              </a:rPr>
              <a:t>воспитатель </a:t>
            </a:r>
            <a:r>
              <a:rPr lang="ru-RU" dirty="0">
                <a:ea typeface="Calibri"/>
                <a:cs typeface="Times New Roman"/>
              </a:rPr>
              <a:t>ВКК</a:t>
            </a:r>
          </a:p>
        </p:txBody>
      </p:sp>
    </p:spTree>
    <p:extLst>
      <p:ext uri="{BB962C8B-B14F-4D97-AF65-F5344CB8AC3E}">
        <p14:creationId xmlns="" xmlns:p14="http://schemas.microsoft.com/office/powerpoint/2010/main" val="10312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ера\Desktop\IMG_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9368"/>
            <a:ext cx="3672408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332656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Уголок </a:t>
            </a:r>
            <a:r>
              <a:rPr lang="ru-RU" sz="2000" b="1" dirty="0" err="1" smtClean="0">
                <a:solidFill>
                  <a:srgbClr val="FF0000"/>
                </a:solidFill>
              </a:rPr>
              <a:t>знайки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204864"/>
            <a:ext cx="309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Способствует формированию учебных предпосылок, развивает элементарные математические </a:t>
            </a:r>
            <a:r>
              <a:rPr lang="ru-RU" dirty="0" smtClean="0"/>
              <a:t>представления, р</a:t>
            </a:r>
            <a:r>
              <a:rPr lang="ru-RU" dirty="0" smtClean="0"/>
              <a:t>азвитию </a:t>
            </a:r>
            <a:r>
              <a:rPr lang="ru-RU" dirty="0" smtClean="0"/>
              <a:t>всех компонентов  речи, формирование словаря.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ера\Desktop\IMG_1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668011" cy="3501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692696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Уголок безопасности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772816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Помогает приобщать детей к правилам безопасного поведения в окружающем мире, закреплять умение соблюдать правила безопасного дорожного движения, правила пользования опасными предметами, правила поведения на воде и т. 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ера\Desktop\IMG_1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5220072" cy="39150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692696"/>
            <a:ext cx="323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Патриотический уголок.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844824"/>
            <a:ext cx="2664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Способствует ознакомлению с родной страной, краем и родным поселком, помогает формировать гражданскую, </a:t>
            </a:r>
            <a:r>
              <a:rPr lang="ru-RU" dirty="0" err="1" smtClean="0"/>
              <a:t>гендерную</a:t>
            </a:r>
            <a:r>
              <a:rPr lang="ru-RU" dirty="0" smtClean="0"/>
              <a:t> принадлежность, воспитывает патриотические чувства, и чувство принадлежности к мировому сообществу.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ера\Desktop\IMG_1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600400" cy="48005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548680"/>
            <a:ext cx="2842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Театральный уголок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060848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Развивает детское творчество, эстетический вкус в передаче образа, развивает самостоятельность дошкольников в организации драматизации и театральных игр.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ера\Desktop\IMG_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184576" cy="3888432"/>
          </a:xfrm>
          <a:prstGeom prst="rect">
            <a:avLst/>
          </a:prstGeom>
          <a:noFill/>
        </p:spPr>
      </p:pic>
      <p:pic>
        <p:nvPicPr>
          <p:cNvPr id="11270" name="Picture 6" descr="E:\animashki-deti-6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304256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476672"/>
            <a:ext cx="208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Уголок чтения.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340768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Способствует формированию целостной картины мира, развитию литературной речи и приобщению к словесному искусству, в том числе развитию художественного восприятия произведений.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ера\Desktop\IMG_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268760"/>
            <a:ext cx="4992555" cy="3744416"/>
          </a:xfrm>
          <a:prstGeom prst="rect">
            <a:avLst/>
          </a:prstGeom>
          <a:noFill/>
        </p:spPr>
      </p:pic>
      <p:pic>
        <p:nvPicPr>
          <p:cNvPr id="12292" name="Picture 4" descr="E:\animashki-deti-6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69160"/>
            <a:ext cx="1975077" cy="1728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764704"/>
            <a:ext cx="2618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Природный уголок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3131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Включает в себя материалы, дидактические игры, формирующие у детей предпосылки экологического сознания, расширяющие представления о том, что все в природе взаимосвязано. Формирует умение ухаживать за цветами, прививается интерес к животному и растительному миру, воспитывается бережное отношение к окружающей природе.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ера\Desktop\IMG_1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050450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260648"/>
            <a:ext cx="4663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Уголок экспериментов наблюдений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98884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Способствует развитию </a:t>
            </a:r>
            <a:r>
              <a:rPr lang="ru-RU" dirty="0" smtClean="0"/>
              <a:t>познавательно – исследовательской деятельности, </a:t>
            </a:r>
            <a:r>
              <a:rPr lang="ru-RU" dirty="0" smtClean="0"/>
              <a:t>формированию </a:t>
            </a:r>
            <a:r>
              <a:rPr lang="ru-RU" dirty="0" smtClean="0"/>
              <a:t>целостной картины мира, </a:t>
            </a:r>
            <a:r>
              <a:rPr lang="ru-RU" dirty="0" smtClean="0"/>
              <a:t>расширению кругозора </a:t>
            </a:r>
            <a:r>
              <a:rPr lang="ru-RU" dirty="0" smtClean="0"/>
              <a:t>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Новая папка\WP_20160916_13_37_4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4536504" cy="2984713"/>
          </a:xfrm>
          <a:prstGeom prst="rect">
            <a:avLst/>
          </a:prstGeom>
          <a:noFill/>
        </p:spPr>
      </p:pic>
      <p:pic>
        <p:nvPicPr>
          <p:cNvPr id="3" name="Picture 2" descr="E:\Новая папка\WP_20160916_13_37_18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775594" cy="49411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476672"/>
            <a:ext cx="504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Игровые иголки девочек и мальчиков.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Развивает игровую деятельность детей, помогает в приобщении к элементарным нормам и правилам взаимоотношения со сверстниками и взрослыми, формирует </a:t>
            </a:r>
            <a:r>
              <a:rPr lang="ru-RU" dirty="0" err="1" smtClean="0"/>
              <a:t>гендерную</a:t>
            </a:r>
            <a:r>
              <a:rPr lang="ru-RU" dirty="0" smtClean="0"/>
              <a:t>, семейную принадлежность.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48951"/>
            <a:ext cx="4290598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Наши воспитатели</a:t>
            </a:r>
            <a:endParaRPr lang="ru-RU" sz="4000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 descr="C:\Users\свет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910513"/>
            <a:ext cx="2376263" cy="3547512"/>
          </a:xfrm>
          <a:prstGeom prst="rect">
            <a:avLst/>
          </a:prstGeom>
          <a:noFill/>
        </p:spPr>
      </p:pic>
      <p:pic>
        <p:nvPicPr>
          <p:cNvPr id="4" name="Picture 3" descr="C:\Users\света\Desktop\фотографии\фото общие\0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00093"/>
            <a:ext cx="208823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588519"/>
            <a:ext cx="2941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Малявина Вера Николаевна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5" y="4582503"/>
            <a:ext cx="3270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Хаустова Светлана Викторовна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082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</a:t>
            </a:r>
            <a:r>
              <a:rPr lang="ru-RU" sz="1600" dirty="0" smtClean="0"/>
              <a:t>оспитатель  высшей </a:t>
            </a:r>
          </a:p>
          <a:p>
            <a:r>
              <a:rPr lang="ru-RU" sz="1600" dirty="0" smtClean="0"/>
              <a:t>квалификационной  </a:t>
            </a:r>
          </a:p>
          <a:p>
            <a:r>
              <a:rPr lang="ru-RU" sz="1600" dirty="0" smtClean="0"/>
              <a:t>категории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50325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воспитатель  высшей </a:t>
            </a:r>
          </a:p>
          <a:p>
            <a:r>
              <a:rPr lang="ru-RU" sz="1600" dirty="0"/>
              <a:t>квалификационной  </a:t>
            </a:r>
          </a:p>
          <a:p>
            <a:r>
              <a:rPr lang="ru-RU" sz="1600" dirty="0"/>
              <a:t>категории</a:t>
            </a:r>
          </a:p>
        </p:txBody>
      </p:sp>
    </p:spTree>
    <p:extLst>
      <p:ext uri="{BB962C8B-B14F-4D97-AF65-F5344CB8AC3E}">
        <p14:creationId xmlns="" xmlns:p14="http://schemas.microsoft.com/office/powerpoint/2010/main" val="505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2769"/>
            <a:ext cx="5740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Помощник воспитателя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4325" y="5733256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Козакова Инна Николаевна</a:t>
            </a:r>
          </a:p>
        </p:txBody>
      </p:sp>
      <p:pic>
        <p:nvPicPr>
          <p:cNvPr id="1026" name="Picture 2" descr="C:\Users\Алексей\Desktop\Новая папка\WP_20160919_17_45_4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75" y="1412776"/>
            <a:ext cx="2132208" cy="379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59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6012" y="318801"/>
            <a:ext cx="3411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НАША РАЗДЕВАЛКА</a:t>
            </a:r>
          </a:p>
        </p:txBody>
      </p:sp>
      <p:pic>
        <p:nvPicPr>
          <p:cNvPr id="2050" name="Picture 2" descr="C:\Users\Алексей\Desktop\Новая папка\WP_20160916_13_39_4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600400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ера\Desktop\IMG_1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3384375" cy="2538281"/>
          </a:xfrm>
          <a:prstGeom prst="rect">
            <a:avLst/>
          </a:prstGeom>
          <a:noFill/>
        </p:spPr>
      </p:pic>
      <p:pic>
        <p:nvPicPr>
          <p:cNvPr id="1027" name="Picture 3" descr="C:\Users\Вера\Desktop\IMG_1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24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IMG_1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11606"/>
            <a:ext cx="4320480" cy="3240360"/>
          </a:xfrm>
          <a:prstGeom prst="rect">
            <a:avLst/>
          </a:prstGeom>
          <a:noFill/>
        </p:spPr>
      </p:pic>
      <p:pic>
        <p:nvPicPr>
          <p:cNvPr id="3" name="Picture 4" descr="C:\Users\Вера\Desktop\IMG_1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04664"/>
            <a:ext cx="253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НАША ГРУППА</a:t>
            </a:r>
          </a:p>
        </p:txBody>
      </p:sp>
      <p:pic>
        <p:nvPicPr>
          <p:cNvPr id="2050" name="Picture 2" descr="C:\Users\Вера\Desktop\IMG_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948264" cy="5211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28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ера\Desktop\IMG_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896544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476672"/>
            <a:ext cx="3066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Физкультурный уголок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916832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Представлен материалами и оборудованием для укрепления и сохранения физического и психического здоровья детей, развития двигательной активности и совершенствования основных движений, а так же для формирования начальных представлений о здоровом образе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WP_20160916_13_36_2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180083" cy="5661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476672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Уголок дежурства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988840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Способствует развитию трудовой </a:t>
            </a:r>
            <a:r>
              <a:rPr lang="ru-RU" dirty="0" smtClean="0"/>
              <a:t>деятельности, формирование первичных представлений о труде, </a:t>
            </a:r>
            <a:r>
              <a:rPr lang="ru-RU" dirty="0" smtClean="0"/>
              <a:t>воспитанию </a:t>
            </a:r>
            <a:r>
              <a:rPr lang="ru-RU" dirty="0" smtClean="0"/>
              <a:t>ценностного отношения к собственному труду, труду других людей.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38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ера\Desktop\IMG_1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600400" cy="4869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404664"/>
            <a:ext cx="3283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Уголок ИЗО (творчества)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060848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Способствует развитию продуктивной деятельности детей: рисованию, аппликации, лепке, ручному труду, развивает творчество и фантазию, способствует приобщению к изобразительному искусству.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387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Вера</cp:lastModifiedBy>
  <cp:revision>21</cp:revision>
  <dcterms:created xsi:type="dcterms:W3CDTF">2016-09-19T14:27:25Z</dcterms:created>
  <dcterms:modified xsi:type="dcterms:W3CDTF">2016-09-20T07:14:25Z</dcterms:modified>
</cp:coreProperties>
</file>